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78" r:id="rId5"/>
    <p:sldId id="299" r:id="rId6"/>
    <p:sldId id="30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Solomonidou" initials="GS" lastIdx="1" clrIdx="0">
    <p:extLst>
      <p:ext uri="{19B8F6BF-5375-455C-9EA6-DF929625EA0E}">
        <p15:presenceInfo xmlns:p15="http://schemas.microsoft.com/office/powerpoint/2012/main" userId="385755c5c625bb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5" autoAdjust="0"/>
    <p:restoredTop sz="94619" autoAdjust="0"/>
  </p:normalViewPr>
  <p:slideViewPr>
    <p:cSldViewPr snapToGrid="0">
      <p:cViewPr varScale="1">
        <p:scale>
          <a:sx n="115" d="100"/>
          <a:sy n="115" d="100"/>
        </p:scale>
        <p:origin x="24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03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45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C6CA5-A795-4698-B32B-E4285F82D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4864" y="6133603"/>
            <a:ext cx="2371725" cy="697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995859-C275-4D0D-85F6-B3E016D41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03" y="5941300"/>
            <a:ext cx="2371726" cy="895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DAE921-3EE9-4F7C-8CA3-EC6229857E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55203" y="6076778"/>
            <a:ext cx="2175857" cy="6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B7E89C-FA47-4FF6-91A2-C6C437A0B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3" y="5941300"/>
            <a:ext cx="2371726" cy="895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1301E9-CB2D-4ADA-94F9-333F122AA4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5203" y="6076778"/>
            <a:ext cx="2175857" cy="697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D5989E-12D7-4749-BF02-61C2358BF5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24864" y="6133603"/>
            <a:ext cx="2371725" cy="6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ollarsandsense.sg/5-insurance-sales-tactics-that-singaporeans-keep-falling-for/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Title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Sit Dolor Amet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FD322-692A-4890-882B-563A791B3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04747"/>
            <a:ext cx="12192000" cy="48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3640822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157649"/>
            <a:ext cx="7458603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Ice Breaking Activity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F0C9E8-672B-415A-B05A-A5B1332AD0C1}"/>
              </a:ext>
            </a:extLst>
          </p:cNvPr>
          <p:cNvSpPr txBox="1"/>
          <p:nvPr/>
        </p:nvSpPr>
        <p:spPr>
          <a:xfrm>
            <a:off x="4114800" y="1435100"/>
            <a:ext cx="80771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I will give you 2 minute to answer each of the questions and I will answer them with you then we will all reveal our answers:</a:t>
            </a:r>
          </a:p>
          <a:p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What Social Media do you use and how often?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What Social Media do your friends use and how often? Can you see a pattern on who uses which social media and for how long? (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e.g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do you think it depends on age, capacity, workload?)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What are the objectives of your personal use of Social Media? What are your actions usually? (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e.g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read, write? Post photos? Share quotes? Watch tutorials?) Do you use different Social Media for different purposes?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Have you used Social Media for selling something or for promoting something? (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e.g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a company, clothes, a friend’s campaign, something you have created?)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What do you think are 5 of the main actions that make a person or an enterprise popular in Social Media?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Have you ever used any help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e.g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through tools or actions to help you elevate the content you share or the photos you share or for managing your content, even developing a strategy?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1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720" y="665649"/>
            <a:ext cx="5129583" cy="970450"/>
          </a:xfrm>
        </p:spPr>
        <p:txBody>
          <a:bodyPr anchor="b">
            <a:normAutofit/>
          </a:bodyPr>
          <a:lstStyle/>
          <a:p>
            <a:pPr algn="l"/>
            <a:endParaRPr lang="en-US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CA6431-EAFB-409E-8396-C7CA16254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87378" y="0"/>
            <a:ext cx="6093974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1E7D2D-D9F3-4DA5-A05E-9A6CA95B8AA7}"/>
              </a:ext>
            </a:extLst>
          </p:cNvPr>
          <p:cNvSpPr txBox="1"/>
          <p:nvPr/>
        </p:nvSpPr>
        <p:spPr>
          <a:xfrm>
            <a:off x="6438900" y="508000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8" tooltip="http://dollarsandsense.sg/5-insurance-sales-tactics-that-singaporeans-keep-falling-for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9" tooltip="https://creativecommons.org/licenses/by-nc-nd/3.0/"/>
              </a:rPr>
              <a:t>CC BY-NC-ND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65920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{FE1142EA-AB1B-4861-94FB-0F56384D95C6}tf55705232_win32</Template>
  <TotalTime>547</TotalTime>
  <Words>236</Words>
  <Application>Microsoft Office PowerPoint</Application>
  <PresentationFormat>Widescreen</PresentationFormat>
  <Paragraphs>14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Goudy Old Style</vt:lpstr>
      <vt:lpstr>Wingdings 2</vt:lpstr>
      <vt:lpstr>SlateVTI</vt:lpstr>
      <vt:lpstr>Title Lorem Ipsum</vt:lpstr>
      <vt:lpstr>Ice Breaking Activity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Georgia Solomonidou</dc:creator>
  <cp:lastModifiedBy>Georgia Solomonidou</cp:lastModifiedBy>
  <cp:revision>28</cp:revision>
  <dcterms:created xsi:type="dcterms:W3CDTF">2020-11-12T09:14:28Z</dcterms:created>
  <dcterms:modified xsi:type="dcterms:W3CDTF">2020-11-19T13:47:55Z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